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710" y="1179576"/>
            <a:ext cx="6188579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981" y="1179576"/>
            <a:ext cx="6944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464" y="1179576"/>
            <a:ext cx="508907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297" y="1179576"/>
            <a:ext cx="977540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297" y="1179576"/>
            <a:ext cx="977540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